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3" r:id="rId3"/>
    <p:sldId id="257" r:id="rId4"/>
    <p:sldId id="260" r:id="rId5"/>
    <p:sldId id="261" r:id="rId6"/>
    <p:sldId id="262" r:id="rId7"/>
    <p:sldId id="264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4CE06-EF3E-493C-859B-5B8DFE2E4FDC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80308D-F60B-485D-A654-6B4A56663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22CF0-8417-406D-A640-9F0D57A6C8EB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3C57B-82BF-4676-939B-968CC7A783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22CF0-8417-406D-A640-9F0D57A6C8EB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3C57B-82BF-4676-939B-968CC7A783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22CF0-8417-406D-A640-9F0D57A6C8EB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3C57B-82BF-4676-939B-968CC7A783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22CF0-8417-406D-A640-9F0D57A6C8EB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3C57B-82BF-4676-939B-968CC7A783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22CF0-8417-406D-A640-9F0D57A6C8EB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3C57B-82BF-4676-939B-968CC7A783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22CF0-8417-406D-A640-9F0D57A6C8EB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3C57B-82BF-4676-939B-968CC7A783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22CF0-8417-406D-A640-9F0D57A6C8EB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3C57B-82BF-4676-939B-968CC7A783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22CF0-8417-406D-A640-9F0D57A6C8EB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3C57B-82BF-4676-939B-968CC7A783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22CF0-8417-406D-A640-9F0D57A6C8EB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3C57B-82BF-4676-939B-968CC7A783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22CF0-8417-406D-A640-9F0D57A6C8EB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3C57B-82BF-4676-939B-968CC7A783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22CF0-8417-406D-A640-9F0D57A6C8EB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3C57B-82BF-4676-939B-968CC7A783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22CF0-8417-406D-A640-9F0D57A6C8EB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23C57B-82BF-4676-939B-968CC7A783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/>
        </p:nvSpPr>
        <p:spPr>
          <a:xfrm>
            <a:off x="1371600" y="5638800"/>
            <a:ext cx="685800" cy="609600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524000" y="4724400"/>
            <a:ext cx="685800" cy="609600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85800" y="3733800"/>
            <a:ext cx="685800" cy="609600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524000" y="3276600"/>
            <a:ext cx="609600" cy="533400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371600" y="2743200"/>
            <a:ext cx="533400" cy="533400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4800" y="381000"/>
            <a:ext cx="7772400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 smtClean="0"/>
              <a:t>Hoy es el 19 de Marzo del 2012</a:t>
            </a:r>
          </a:p>
          <a:p>
            <a:r>
              <a:rPr lang="es-CO" sz="3200" b="1" dirty="0" smtClean="0"/>
              <a:t>Propósito # 46: </a:t>
            </a:r>
            <a:r>
              <a:rPr lang="es-CO" sz="3200" dirty="0" smtClean="0"/>
              <a:t>Expresando posesión.</a:t>
            </a:r>
            <a:endParaRPr lang="es-CO" sz="3200" dirty="0"/>
          </a:p>
          <a:p>
            <a:r>
              <a:rPr lang="es-CO" sz="3200" b="1" dirty="0" smtClean="0"/>
              <a:t>Actividad Inicial: </a:t>
            </a:r>
          </a:p>
          <a:p>
            <a:r>
              <a:rPr lang="es-CO" sz="3200" dirty="0" err="1" smtClean="0"/>
              <a:t>Choose</a:t>
            </a:r>
            <a:r>
              <a:rPr lang="es-CO" sz="3200" dirty="0" smtClean="0"/>
              <a:t> </a:t>
            </a:r>
            <a:r>
              <a:rPr lang="es-CO" sz="3200" dirty="0" err="1" smtClean="0"/>
              <a:t>the</a:t>
            </a:r>
            <a:r>
              <a:rPr lang="es-CO" sz="3200" dirty="0" smtClean="0"/>
              <a:t> </a:t>
            </a:r>
            <a:r>
              <a:rPr lang="es-CO" sz="3200" dirty="0" err="1" smtClean="0"/>
              <a:t>correct</a:t>
            </a:r>
            <a:r>
              <a:rPr lang="es-CO" sz="3200" dirty="0" smtClean="0"/>
              <a:t> </a:t>
            </a:r>
            <a:r>
              <a:rPr lang="es-CO" sz="3200" dirty="0" err="1" smtClean="0"/>
              <a:t>possesive</a:t>
            </a:r>
            <a:r>
              <a:rPr lang="es-CO" sz="3200" dirty="0"/>
              <a:t> </a:t>
            </a:r>
            <a:r>
              <a:rPr lang="es-CO" sz="3200" dirty="0" err="1" smtClean="0"/>
              <a:t>pronoun</a:t>
            </a:r>
            <a:r>
              <a:rPr lang="es-CO" sz="3200" dirty="0" smtClean="0"/>
              <a:t> </a:t>
            </a:r>
            <a:r>
              <a:rPr lang="es-CO" sz="3200" dirty="0" smtClean="0">
                <a:solidFill>
                  <a:srgbClr val="C00000"/>
                </a:solidFill>
              </a:rPr>
              <a:t>(3 min)</a:t>
            </a:r>
            <a:r>
              <a:rPr lang="es-CO" sz="3200" dirty="0" smtClean="0"/>
              <a:t> </a:t>
            </a:r>
          </a:p>
          <a:p>
            <a:endParaRPr lang="es-CO" sz="3200" dirty="0" smtClean="0"/>
          </a:p>
          <a:p>
            <a:r>
              <a:rPr lang="es-CO" sz="3200" dirty="0" smtClean="0"/>
              <a:t>1. En  </a:t>
            </a:r>
            <a:r>
              <a:rPr lang="es-CO" sz="3200" u="sng" dirty="0" smtClean="0"/>
              <a:t>mi / mis </a:t>
            </a:r>
            <a:r>
              <a:rPr lang="es-CO" sz="3200" dirty="0"/>
              <a:t> </a:t>
            </a:r>
            <a:r>
              <a:rPr lang="es-CO" sz="3200" dirty="0" smtClean="0"/>
              <a:t>mochila tengo un lápiz.</a:t>
            </a:r>
          </a:p>
          <a:p>
            <a:r>
              <a:rPr lang="es-CO" sz="3200" dirty="0" smtClean="0"/>
              <a:t>2. </a:t>
            </a:r>
            <a:r>
              <a:rPr lang="es-CO" sz="3200" u="sng" dirty="0" smtClean="0"/>
              <a:t>Mi / mis </a:t>
            </a:r>
            <a:r>
              <a:rPr lang="es-CO" sz="3200" dirty="0" smtClean="0"/>
              <a:t> lápices son azules.</a:t>
            </a:r>
          </a:p>
          <a:p>
            <a:r>
              <a:rPr lang="es-CO" sz="3200" dirty="0" smtClean="0"/>
              <a:t>3. </a:t>
            </a:r>
            <a:r>
              <a:rPr lang="es-CO" sz="3200" u="sng" dirty="0" smtClean="0"/>
              <a:t>Mis/mi </a:t>
            </a:r>
            <a:r>
              <a:rPr lang="es-CO" sz="3200" dirty="0" smtClean="0"/>
              <a:t> cuadernos y libros son muy pesados.</a:t>
            </a:r>
          </a:p>
          <a:p>
            <a:r>
              <a:rPr lang="es-CO" sz="3200" dirty="0" smtClean="0"/>
              <a:t>4. </a:t>
            </a:r>
            <a:r>
              <a:rPr lang="es-CO" sz="3200" u="sng" dirty="0" smtClean="0"/>
              <a:t>Tus / tu </a:t>
            </a:r>
            <a:r>
              <a:rPr lang="es-CO" sz="3200" dirty="0" smtClean="0"/>
              <a:t> hermano tiene un televisor grande. </a:t>
            </a:r>
          </a:p>
          <a:p>
            <a:r>
              <a:rPr lang="es-CO" sz="3200" dirty="0" smtClean="0"/>
              <a:t>5. </a:t>
            </a:r>
            <a:r>
              <a:rPr lang="es-CO" sz="3200" u="sng" dirty="0" smtClean="0"/>
              <a:t>Tu / tus </a:t>
            </a:r>
            <a:r>
              <a:rPr lang="es-CO" sz="3200" dirty="0" smtClean="0"/>
              <a:t>clases son </a:t>
            </a:r>
            <a:r>
              <a:rPr lang="es-CO" sz="3200" smtClean="0"/>
              <a:t>muy </a:t>
            </a:r>
            <a:r>
              <a:rPr lang="es-CO" sz="3200" smtClean="0"/>
              <a:t>divertidas.</a:t>
            </a:r>
            <a:endParaRPr lang="es-CO" sz="3200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0" grpId="0" animBg="1"/>
      <p:bldP spid="9" grpId="0" animBg="1"/>
      <p:bldP spid="8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990600"/>
            <a:ext cx="69342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Actividad</a:t>
            </a:r>
            <a:r>
              <a:rPr lang="en-US" sz="3200" dirty="0" smtClean="0"/>
              <a:t> A:</a:t>
            </a:r>
          </a:p>
          <a:p>
            <a:endParaRPr lang="en-US" sz="3200" dirty="0"/>
          </a:p>
          <a:p>
            <a:r>
              <a:rPr lang="en-US" sz="3200" b="1" dirty="0" err="1" smtClean="0"/>
              <a:t>Vamos</a:t>
            </a:r>
            <a:r>
              <a:rPr lang="en-US" sz="3200" b="1" dirty="0" smtClean="0"/>
              <a:t> a leer!  </a:t>
            </a:r>
            <a:r>
              <a:rPr lang="en-US" sz="3200" b="1" dirty="0" smtClean="0">
                <a:sym typeface="Wingdings" pitchFamily="2" charset="2"/>
              </a:rPr>
              <a:t></a:t>
            </a:r>
            <a:endParaRPr lang="en-US" sz="3200" b="1" dirty="0" smtClean="0"/>
          </a:p>
          <a:p>
            <a:endParaRPr lang="en-US" sz="3200" dirty="0"/>
          </a:p>
          <a:p>
            <a:r>
              <a:rPr lang="en-US" sz="3200" dirty="0" err="1" smtClean="0"/>
              <a:t>Copia</a:t>
            </a:r>
            <a:r>
              <a:rPr lang="en-US" sz="3200" dirty="0" smtClean="0"/>
              <a:t> y </a:t>
            </a:r>
            <a:r>
              <a:rPr lang="en-US" sz="3200" dirty="0" err="1" smtClean="0"/>
              <a:t>responde</a:t>
            </a:r>
            <a:r>
              <a:rPr lang="en-US" sz="3200" dirty="0" smtClean="0"/>
              <a:t> </a:t>
            </a:r>
            <a:r>
              <a:rPr lang="en-US" sz="3200" dirty="0" err="1" smtClean="0"/>
              <a:t>las</a:t>
            </a:r>
            <a:r>
              <a:rPr lang="en-US" sz="3200" dirty="0" smtClean="0"/>
              <a:t> </a:t>
            </a:r>
            <a:r>
              <a:rPr lang="en-US" sz="3200" dirty="0" err="1" smtClean="0"/>
              <a:t>preguntas</a:t>
            </a:r>
            <a:r>
              <a:rPr lang="en-US" sz="3200" dirty="0" smtClean="0"/>
              <a:t> </a:t>
            </a:r>
            <a:r>
              <a:rPr lang="es-CO" sz="3200" dirty="0" smtClean="0"/>
              <a:t>después de leer el dialogo.</a:t>
            </a:r>
          </a:p>
          <a:p>
            <a:endParaRPr lang="es-CO" sz="3200" dirty="0"/>
          </a:p>
          <a:p>
            <a:pPr marL="342900" indent="-342900">
              <a:buAutoNum type="arabicPeriod"/>
            </a:pPr>
            <a:r>
              <a:rPr lang="es-CO" sz="3200" dirty="0" err="1" smtClean="0"/>
              <a:t>What</a:t>
            </a:r>
            <a:r>
              <a:rPr lang="es-CO" sz="3200" dirty="0" smtClean="0"/>
              <a:t> </a:t>
            </a:r>
            <a:r>
              <a:rPr lang="es-CO" sz="3200" dirty="0" err="1" smtClean="0"/>
              <a:t>is</a:t>
            </a:r>
            <a:r>
              <a:rPr lang="es-CO" sz="3200" dirty="0" smtClean="0"/>
              <a:t> </a:t>
            </a:r>
            <a:r>
              <a:rPr lang="es-CO" sz="3200" dirty="0" err="1" smtClean="0"/>
              <a:t>the</a:t>
            </a:r>
            <a:r>
              <a:rPr lang="es-CO" sz="3200" dirty="0" smtClean="0"/>
              <a:t> </a:t>
            </a:r>
            <a:r>
              <a:rPr lang="es-CO" sz="3200" dirty="0" err="1" smtClean="0"/>
              <a:t>dialog</a:t>
            </a:r>
            <a:r>
              <a:rPr lang="es-CO" sz="3200" dirty="0" smtClean="0"/>
              <a:t> </a:t>
            </a:r>
            <a:r>
              <a:rPr lang="es-CO" sz="3200" dirty="0" err="1" smtClean="0"/>
              <a:t>about</a:t>
            </a:r>
            <a:r>
              <a:rPr lang="es-CO" sz="3200" dirty="0" smtClean="0"/>
              <a:t>?</a:t>
            </a:r>
          </a:p>
          <a:p>
            <a:pPr marL="342900" indent="-342900">
              <a:buAutoNum type="arabicPeriod"/>
            </a:pPr>
            <a:r>
              <a:rPr lang="es-CO" sz="3200" dirty="0" err="1" smtClean="0"/>
              <a:t>What</a:t>
            </a:r>
            <a:r>
              <a:rPr lang="es-CO" sz="3200" dirty="0" smtClean="0"/>
              <a:t> </a:t>
            </a:r>
            <a:r>
              <a:rPr lang="es-CO" sz="3200" dirty="0" err="1" smtClean="0"/>
              <a:t>words</a:t>
            </a:r>
            <a:r>
              <a:rPr lang="es-CO" sz="3200" dirty="0" smtClean="0"/>
              <a:t> are new </a:t>
            </a:r>
            <a:r>
              <a:rPr lang="es-CO" sz="3200" dirty="0" err="1" smtClean="0"/>
              <a:t>to</a:t>
            </a:r>
            <a:r>
              <a:rPr lang="es-CO" sz="3200" dirty="0" smtClean="0"/>
              <a:t> </a:t>
            </a:r>
            <a:r>
              <a:rPr lang="es-CO" sz="3200" dirty="0" err="1" smtClean="0"/>
              <a:t>you</a:t>
            </a:r>
            <a:r>
              <a:rPr lang="es-CO" sz="3200" dirty="0" smtClean="0"/>
              <a:t>?</a:t>
            </a:r>
          </a:p>
          <a:p>
            <a:pPr marL="342900" indent="-342900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026" name="Slide" r:id="rId3" imgW="2241650" imgH="1681035" progId="PowerPoint.Slid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4098" name="Slide" r:id="rId3" imgW="1888351" imgH="1414113" progId="PowerPoint.Slid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5122" name="Slide" r:id="rId3" imgW="2241650" imgH="1681035" progId="PowerPoint.Slid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6146" name="Slide" r:id="rId3" imgW="2054185" imgH="1539300" progId="PowerPoint.Slid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762000"/>
            <a:ext cx="7620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TAREA # 46:</a:t>
            </a:r>
          </a:p>
          <a:p>
            <a:endParaRPr lang="en-US" sz="2800" dirty="0"/>
          </a:p>
          <a:p>
            <a:r>
              <a:rPr lang="en-US" sz="2800" dirty="0" smtClean="0"/>
              <a:t>Write 7 sentences using ALL possessive pronouns (mi, </a:t>
            </a:r>
            <a:r>
              <a:rPr lang="en-US" sz="2800" dirty="0" err="1" smtClean="0"/>
              <a:t>tu</a:t>
            </a:r>
            <a:r>
              <a:rPr lang="en-US" sz="2800" dirty="0" smtClean="0"/>
              <a:t>, </a:t>
            </a:r>
            <a:r>
              <a:rPr lang="en-US" sz="2800" dirty="0" err="1" smtClean="0"/>
              <a:t>su</a:t>
            </a:r>
            <a:r>
              <a:rPr lang="en-US" sz="2800" dirty="0" smtClean="0"/>
              <a:t>, </a:t>
            </a:r>
            <a:r>
              <a:rPr lang="en-US" sz="2800" dirty="0" err="1" smtClean="0"/>
              <a:t>nuestro</a:t>
            </a:r>
            <a:r>
              <a:rPr lang="en-US" sz="2800" dirty="0" smtClean="0"/>
              <a:t>, </a:t>
            </a:r>
            <a:r>
              <a:rPr lang="en-US" sz="2800" dirty="0" err="1" smtClean="0"/>
              <a:t>nuestra</a:t>
            </a:r>
            <a:r>
              <a:rPr lang="en-US" sz="2800" dirty="0" smtClean="0"/>
              <a:t>) in singular and plural.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85800"/>
            <a:ext cx="8229600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Actividad</a:t>
            </a:r>
            <a:r>
              <a:rPr lang="en-US" sz="2800" b="1" dirty="0" smtClean="0"/>
              <a:t> B:</a:t>
            </a:r>
          </a:p>
          <a:p>
            <a:r>
              <a:rPr lang="en-US" sz="2800" dirty="0" smtClean="0"/>
              <a:t>Complete the following sentences.</a:t>
            </a:r>
          </a:p>
          <a:p>
            <a:endParaRPr lang="en-US" sz="2800" dirty="0"/>
          </a:p>
          <a:p>
            <a:pPr marL="342900" indent="-342900">
              <a:buAutoNum type="arabicPeriod"/>
            </a:pPr>
            <a:r>
              <a:rPr lang="en-US" sz="2800" dirty="0" smtClean="0"/>
              <a:t>(</a:t>
            </a:r>
            <a:r>
              <a:rPr lang="es-CO" sz="2800" dirty="0" smtClean="0"/>
              <a:t>mamá, papa y yo) __ __ __ __ __ __ __ casa  tiene 5 cuartos. _ _ _ _ _ _ _casa es grande y bonita.</a:t>
            </a:r>
          </a:p>
          <a:p>
            <a:pPr marL="342900" indent="-342900">
              <a:buAutoNum type="arabicPeriod"/>
            </a:pPr>
            <a:r>
              <a:rPr lang="es-CO" sz="2800" dirty="0" smtClean="0"/>
              <a:t>La casa de Ana es pequeña.  _ _  casa tiene una habitación y un baño.</a:t>
            </a:r>
          </a:p>
          <a:p>
            <a:pPr marL="342900" indent="-342900">
              <a:buAutoNum type="arabicPeriod"/>
            </a:pPr>
            <a:r>
              <a:rPr lang="es-CO" sz="2800" dirty="0" smtClean="0"/>
              <a:t>Joseph tiene muchas clases, _ _ _ clases son muy divertidas.</a:t>
            </a:r>
          </a:p>
          <a:p>
            <a:pPr marL="342900" indent="-342900">
              <a:buAutoNum type="arabicPeriod"/>
            </a:pPr>
            <a:r>
              <a:rPr lang="es-CO" sz="2800" dirty="0" smtClean="0"/>
              <a:t>_ _  maleta es grande.</a:t>
            </a:r>
          </a:p>
          <a:p>
            <a:pPr marL="342900" indent="-342900">
              <a:buAutoNum type="arabicPeriod"/>
            </a:pPr>
            <a:r>
              <a:rPr lang="es-CO" sz="2800" dirty="0" smtClean="0"/>
              <a:t>_ _ _  lápices son pequeños.</a:t>
            </a:r>
          </a:p>
          <a:p>
            <a:pPr marL="342900" indent="-342900">
              <a:buAutoNum type="arabicPeriod"/>
            </a:pPr>
            <a:r>
              <a:rPr lang="es-CO" sz="2800" dirty="0" smtClean="0"/>
              <a:t>_ _ _ _ _ _ _  examen es fácil.</a:t>
            </a:r>
          </a:p>
          <a:p>
            <a:pPr marL="342900" indent="-342900">
              <a:buAutoNum type="arabicPeriod"/>
            </a:pPr>
            <a:r>
              <a:rPr lang="es-CO" sz="2800" dirty="0" smtClean="0"/>
              <a:t>_ _ _ preguntas son difíciles.</a:t>
            </a:r>
          </a:p>
          <a:p>
            <a:pPr marL="342900" indent="-342900">
              <a:buAutoNum type="arabicPeriod"/>
            </a:pPr>
            <a:endParaRPr lang="es-CO" dirty="0" smtClean="0"/>
          </a:p>
          <a:p>
            <a:pPr marL="342900" indent="-342900">
              <a:buAutoNum type="arabicPeriod"/>
            </a:pPr>
            <a:endParaRPr lang="es-CO" dirty="0" smtClean="0"/>
          </a:p>
          <a:p>
            <a:pPr marL="342900" indent="-342900"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238</Words>
  <Application>Microsoft Office PowerPoint</Application>
  <PresentationFormat>On-screen Show (4:3)</PresentationFormat>
  <Paragraphs>32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Slide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Ivone</dc:creator>
  <cp:lastModifiedBy>Ivone</cp:lastModifiedBy>
  <cp:revision>4</cp:revision>
  <dcterms:created xsi:type="dcterms:W3CDTF">2012-03-19T14:47:16Z</dcterms:created>
  <dcterms:modified xsi:type="dcterms:W3CDTF">2012-03-19T18:53:55Z</dcterms:modified>
</cp:coreProperties>
</file>